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5" r:id="rId7"/>
    <p:sldId id="264" r:id="rId8"/>
    <p:sldId id="26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7E8D-81AB-494C-BE02-2F50FF316D7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6AF1-C90B-4BE1-AA68-D8B4F1DB090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7E8D-81AB-494C-BE02-2F50FF316D7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6AF1-C90B-4BE1-AA68-D8B4F1DB090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7E8D-81AB-494C-BE02-2F50FF316D7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6AF1-C90B-4BE1-AA68-D8B4F1DB090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7E8D-81AB-494C-BE02-2F50FF316D7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6AF1-C90B-4BE1-AA68-D8B4F1DB090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7E8D-81AB-494C-BE02-2F50FF316D7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6AF1-C90B-4BE1-AA68-D8B4F1DB090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7E8D-81AB-494C-BE02-2F50FF316D7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6AF1-C90B-4BE1-AA68-D8B4F1DB090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7E8D-81AB-494C-BE02-2F50FF316D7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6AF1-C90B-4BE1-AA68-D8B4F1DB090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7E8D-81AB-494C-BE02-2F50FF316D7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6AF1-C90B-4BE1-AA68-D8B4F1DB090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7E8D-81AB-494C-BE02-2F50FF316D7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6AF1-C90B-4BE1-AA68-D8B4F1DB090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7E8D-81AB-494C-BE02-2F50FF316D7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6AF1-C90B-4BE1-AA68-D8B4F1DB090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B7E8D-81AB-494C-BE02-2F50FF316D7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66AF1-C90B-4BE1-AA68-D8B4F1DB090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B7E8D-81AB-494C-BE02-2F50FF316D78}" type="datetimeFigureOut">
              <a:rPr lang="ru-RU" smtClean="0"/>
              <a:pPr/>
              <a:t>14.01.2014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66AF1-C90B-4BE1-AA68-D8B4F1DB090A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500"/>
            <a:ext cx="773909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iger-1300883669[1]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6454" y="1316181"/>
            <a:ext cx="5611091" cy="4225637"/>
          </a:xfrm>
          <a:prstGeom prst="rect">
            <a:avLst/>
          </a:prstGeom>
          <a:noFill/>
        </p:spPr>
      </p:pic>
      <p:pic>
        <p:nvPicPr>
          <p:cNvPr id="3" name="Picture 126" descr="40440801_classic_books041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50163" y="0"/>
            <a:ext cx="1493837" cy="1722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book  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2852738"/>
            <a:ext cx="2143125" cy="3243262"/>
          </a:xfrm>
          <a:prstGeom prst="rect">
            <a:avLst/>
          </a:prstGeom>
          <a:solidFill>
            <a:srgbClr val="00CC66"/>
          </a:solidFill>
          <a:ln w="57150" cmpd="thinThick">
            <a:solidFill>
              <a:srgbClr val="00CC66"/>
            </a:solidFill>
            <a:miter lim="800000"/>
            <a:headEnd/>
            <a:tailEnd/>
          </a:ln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211638" y="620713"/>
            <a:ext cx="4537075" cy="557212"/>
          </a:xfrm>
          <a:prstGeom prst="rect">
            <a:avLst/>
          </a:prstGeom>
          <a:solidFill>
            <a:srgbClr val="00CC66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uk-UA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Корисна інформація 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571612"/>
            <a:ext cx="45720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нашій бібліотеці Ви можете</a:t>
            </a:r>
            <a:r>
              <a:rPr lang="uk-UA" sz="1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br>
              <a:rPr lang="uk-UA" sz="11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11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874728"/>
            <a:ext cx="5929338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                </a:t>
            </a:r>
            <a:r>
              <a:rPr lang="ru-RU" dirty="0" err="1" smtClean="0"/>
              <a:t>підготуватися</a:t>
            </a:r>
            <a:r>
              <a:rPr lang="ru-RU" dirty="0" smtClean="0"/>
              <a:t> до </a:t>
            </a:r>
            <a:r>
              <a:rPr lang="ru-RU" dirty="0" err="1" smtClean="0"/>
              <a:t>підсумкової</a:t>
            </a:r>
            <a:r>
              <a:rPr lang="ru-RU" dirty="0" smtClean="0"/>
              <a:t> </a:t>
            </a:r>
            <a:r>
              <a:rPr lang="ru-RU" dirty="0" err="1" smtClean="0"/>
              <a:t>атестації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- 	</a:t>
            </a:r>
            <a:r>
              <a:rPr lang="ru-RU" dirty="0" err="1" smtClean="0"/>
              <a:t>ознайомитися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рекомендційними</a:t>
            </a:r>
            <a:r>
              <a:rPr lang="ru-RU" dirty="0" smtClean="0"/>
              <a:t> списками    	</a:t>
            </a:r>
            <a:r>
              <a:rPr lang="ru-RU" dirty="0" err="1" smtClean="0"/>
              <a:t>літератури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uk-UA" dirty="0" smtClean="0"/>
              <a:t>- 	підготувати реферат;</a:t>
            </a:r>
            <a:br>
              <a:rPr lang="uk-UA" dirty="0" smtClean="0"/>
            </a:br>
            <a:r>
              <a:rPr lang="uk-UA" dirty="0" smtClean="0"/>
              <a:t>- 	знайти цікаві повідомлення;</a:t>
            </a:r>
            <a:br>
              <a:rPr lang="uk-UA" dirty="0" smtClean="0"/>
            </a:br>
            <a:r>
              <a:rPr lang="uk-UA" dirty="0" smtClean="0"/>
              <a:t>- 	ознайомитися з новинками літератури та 	періодики;</a:t>
            </a:r>
            <a:br>
              <a:rPr lang="uk-UA" dirty="0" smtClean="0"/>
            </a:br>
            <a:r>
              <a:rPr lang="uk-UA" dirty="0" smtClean="0"/>
              <a:t>- 	прийняти участь у цікавих масових заходах.</a:t>
            </a:r>
            <a:br>
              <a:rPr lang="uk-UA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33688" y="2452688"/>
            <a:ext cx="347662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86000" y="1142984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Хто</a:t>
            </a:r>
            <a:r>
              <a:rPr lang="ru-RU" dirty="0" smtClean="0"/>
              <a:t> </a:t>
            </a:r>
            <a:r>
              <a:rPr lang="ru-RU" dirty="0" err="1" smtClean="0"/>
              <a:t>володіє</a:t>
            </a:r>
            <a:r>
              <a:rPr lang="ru-RU" dirty="0" smtClean="0"/>
              <a:t> </a:t>
            </a:r>
            <a:r>
              <a:rPr lang="ru-RU" dirty="0" err="1" smtClean="0"/>
              <a:t>інформацією</a:t>
            </a:r>
            <a:r>
              <a:rPr lang="ru-RU" dirty="0" smtClean="0"/>
              <a:t> – той </a:t>
            </a:r>
            <a:r>
              <a:rPr lang="ru-RU" dirty="0" err="1" smtClean="0"/>
              <a:t>володіє</a:t>
            </a:r>
            <a:r>
              <a:rPr lang="ru-RU" dirty="0" smtClean="0"/>
              <a:t> </a:t>
            </a:r>
            <a:r>
              <a:rPr lang="ru-RU" dirty="0" err="1" smtClean="0"/>
              <a:t>світом</a:t>
            </a:r>
            <a:r>
              <a:rPr lang="ru-RU" dirty="0" smtClean="0"/>
              <a:t>» -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девіз</a:t>
            </a:r>
            <a:r>
              <a:rPr lang="ru-RU" dirty="0" smtClean="0"/>
              <a:t> </a:t>
            </a:r>
            <a:r>
              <a:rPr lang="ru-RU" dirty="0" err="1" smtClean="0"/>
              <a:t>роботи</a:t>
            </a:r>
            <a:r>
              <a:rPr lang="ru-RU" dirty="0" smtClean="0"/>
              <a:t> </a:t>
            </a:r>
            <a:r>
              <a:rPr lang="ru-RU" dirty="0" err="1" smtClean="0"/>
              <a:t>бібліотекаря</a:t>
            </a:r>
            <a:r>
              <a:rPr lang="ru-RU" dirty="0" smtClean="0"/>
              <a:t> Христенко </a:t>
            </a:r>
            <a:r>
              <a:rPr lang="ru-RU" dirty="0" err="1" smtClean="0"/>
              <a:t>любов</a:t>
            </a:r>
            <a:r>
              <a:rPr lang="ru-RU" dirty="0" smtClean="0"/>
              <a:t> </a:t>
            </a:r>
            <a:r>
              <a:rPr lang="ru-RU" smtClean="0"/>
              <a:t>Володимирівни.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32</Words>
  <Application>Microsoft Office PowerPoint</Application>
  <PresentationFormat>Екран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Гимназия №1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</dc:creator>
  <cp:lastModifiedBy>ирина</cp:lastModifiedBy>
  <cp:revision>9</cp:revision>
  <dcterms:created xsi:type="dcterms:W3CDTF">2013-11-29T06:58:15Z</dcterms:created>
  <dcterms:modified xsi:type="dcterms:W3CDTF">2014-01-14T10:33:39Z</dcterms:modified>
</cp:coreProperties>
</file>